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B37368C-B330-4F06-A701-B1715BE84553}" type="datetimeFigureOut">
              <a:rPr lang="en-US" smtClean="0"/>
              <a:pPr/>
              <a:t>6/20/2009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26AD39E-1D92-4E1B-82D5-5FB7D09C95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7368C-B330-4F06-A701-B1715BE84553}" type="datetimeFigureOut">
              <a:rPr lang="en-US" smtClean="0"/>
              <a:pPr/>
              <a:t>6/20/2009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AD39E-1D92-4E1B-82D5-5FB7D09C95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7368C-B330-4F06-A701-B1715BE84553}" type="datetimeFigureOut">
              <a:rPr lang="en-US" smtClean="0"/>
              <a:pPr/>
              <a:t>6/20/2009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AD39E-1D92-4E1B-82D5-5FB7D09C95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37368C-B330-4F06-A701-B1715BE84553}" type="datetimeFigureOut">
              <a:rPr lang="en-US" smtClean="0"/>
              <a:pPr/>
              <a:t>6/20/2009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6AD39E-1D92-4E1B-82D5-5FB7D09C95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37368C-B330-4F06-A701-B1715BE84553}" type="datetimeFigureOut">
              <a:rPr lang="en-US" smtClean="0"/>
              <a:pPr/>
              <a:t>6/20/2009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26AD39E-1D92-4E1B-82D5-5FB7D09C95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7368C-B330-4F06-A701-B1715BE84553}" type="datetimeFigureOut">
              <a:rPr lang="en-US" smtClean="0"/>
              <a:pPr/>
              <a:t>6/20/2009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AD39E-1D92-4E1B-82D5-5FB7D09C95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7368C-B330-4F06-A701-B1715BE84553}" type="datetimeFigureOut">
              <a:rPr lang="en-US" smtClean="0"/>
              <a:pPr/>
              <a:t>6/20/2009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AD39E-1D92-4E1B-82D5-5FB7D09C95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37368C-B330-4F06-A701-B1715BE84553}" type="datetimeFigureOut">
              <a:rPr lang="en-US" smtClean="0"/>
              <a:pPr/>
              <a:t>6/20/2009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6AD39E-1D92-4E1B-82D5-5FB7D09C95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7368C-B330-4F06-A701-B1715BE84553}" type="datetimeFigureOut">
              <a:rPr lang="en-US" smtClean="0"/>
              <a:pPr/>
              <a:t>6/20/2009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AD39E-1D92-4E1B-82D5-5FB7D09C95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37368C-B330-4F06-A701-B1715BE84553}" type="datetimeFigureOut">
              <a:rPr lang="en-US" smtClean="0"/>
              <a:pPr/>
              <a:t>6/20/2009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6AD39E-1D92-4E1B-82D5-5FB7D09C95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37368C-B330-4F06-A701-B1715BE84553}" type="datetimeFigureOut">
              <a:rPr lang="en-US" smtClean="0"/>
              <a:pPr/>
              <a:t>6/20/2009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6AD39E-1D92-4E1B-82D5-5FB7D09C95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37368C-B330-4F06-A701-B1715BE84553}" type="datetimeFigureOut">
              <a:rPr lang="en-US" smtClean="0"/>
              <a:pPr/>
              <a:t>6/20/2009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26AD39E-1D92-4E1B-82D5-5FB7D09C95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Manipulating Strings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</a:p>
          <a:p>
            <a:r>
              <a:rPr lang="en-US" dirty="0" smtClean="0"/>
              <a:t>[1] Object Oriented Programming with C++ (3</a:t>
            </a:r>
            <a:r>
              <a:rPr lang="en-US" baseline="30000" dirty="0" smtClean="0"/>
              <a:t>rd</a:t>
            </a:r>
            <a:r>
              <a:rPr lang="en-US" dirty="0" smtClean="0"/>
              <a:t> Edition) E </a:t>
            </a:r>
            <a:r>
              <a:rPr lang="en-US" dirty="0" err="1" smtClean="0"/>
              <a:t>Balagurusamy</a:t>
            </a:r>
            <a:endParaRPr lang="en-US" dirty="0" smtClean="0"/>
          </a:p>
          <a:p>
            <a:r>
              <a:rPr lang="en-US" dirty="0" smtClean="0"/>
              <a:t>[2] Teach Yourself C++ (3</a:t>
            </a:r>
            <a:r>
              <a:rPr lang="en-US" baseline="30000" dirty="0" smtClean="0"/>
              <a:t>rd</a:t>
            </a:r>
            <a:r>
              <a:rPr lang="en-US" dirty="0" smtClean="0"/>
              <a:t> Edition) H </a:t>
            </a:r>
            <a:r>
              <a:rPr lang="en-US" dirty="0" err="1" smtClean="0"/>
              <a:t>Schildt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Characteristics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1595120"/>
          <a:ext cx="7848600" cy="4323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300"/>
                <a:gridCol w="3924300"/>
              </a:tblGrid>
              <a:tr h="4239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Task</a:t>
                      </a:r>
                      <a:endParaRPr lang="en-US" dirty="0"/>
                    </a:p>
                  </a:txBody>
                  <a:tcPr/>
                </a:tc>
              </a:tr>
              <a:tr h="423975">
                <a:tc>
                  <a:txBody>
                    <a:bodyPr/>
                    <a:lstStyle/>
                    <a:p>
                      <a:r>
                        <a:rPr lang="en-US" dirty="0" smtClean="0"/>
                        <a:t>size()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elements currently stored</a:t>
                      </a:r>
                      <a:endParaRPr lang="en-US" dirty="0"/>
                    </a:p>
                  </a:txBody>
                  <a:tcPr/>
                </a:tc>
              </a:tr>
              <a:tr h="423975">
                <a:tc>
                  <a:txBody>
                    <a:bodyPr/>
                    <a:lstStyle/>
                    <a:p>
                      <a:r>
                        <a:rPr lang="en-US" dirty="0" smtClean="0"/>
                        <a:t>length()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Number of elements currently stored</a:t>
                      </a:r>
                    </a:p>
                  </a:txBody>
                  <a:tcPr/>
                </a:tc>
              </a:tr>
              <a:tr h="423975">
                <a:tc>
                  <a:txBody>
                    <a:bodyPr/>
                    <a:lstStyle/>
                    <a:p>
                      <a:r>
                        <a:rPr lang="en-US" dirty="0" smtClean="0"/>
                        <a:t>capacity()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elements that can be stored</a:t>
                      </a:r>
                      <a:endParaRPr lang="en-US" dirty="0"/>
                    </a:p>
                  </a:txBody>
                  <a:tcPr/>
                </a:tc>
              </a:tr>
              <a:tr h="73179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max_size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Maximum size of a string object that a system can support</a:t>
                      </a:r>
                      <a:endParaRPr lang="en-US" dirty="0"/>
                    </a:p>
                  </a:txBody>
                  <a:tcPr/>
                </a:tc>
              </a:tr>
              <a:tr h="731793">
                <a:tc>
                  <a:txBody>
                    <a:bodyPr/>
                    <a:lstStyle/>
                    <a:p>
                      <a:r>
                        <a:rPr lang="en-US" smtClean="0"/>
                        <a:t>emply()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 true or 1 if the string is empty otherwise returns false or 0</a:t>
                      </a:r>
                      <a:endParaRPr lang="en-US" dirty="0"/>
                    </a:p>
                  </a:txBody>
                  <a:tcPr/>
                </a:tc>
              </a:tr>
              <a:tr h="731793">
                <a:tc>
                  <a:txBody>
                    <a:bodyPr/>
                    <a:lstStyle/>
                    <a:p>
                      <a:r>
                        <a:rPr lang="en-US" smtClean="0"/>
                        <a:t>resize()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Used to resize a string object (effects only size and length)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Characters in Strings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656080"/>
          <a:ext cx="8001000" cy="367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6324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Task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at()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 accessing individual characters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substr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 retrieving a substring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find()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 finding a specific substring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find_first_of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 finding the location of first occurrence of the specific character(s)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find_last_of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For finding the location of first occurrence of the specific character(s)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[] 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 accessing individual character. Makes the string object to look like an array.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and Swapping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is another overloaded version of compare</a:t>
            </a:r>
          </a:p>
          <a:p>
            <a:endParaRPr lang="en-US" dirty="0" smtClean="0"/>
          </a:p>
          <a:p>
            <a:r>
              <a:rPr lang="en-US" dirty="0" err="1" smtClean="0"/>
              <a:t>int</a:t>
            </a:r>
            <a:r>
              <a:rPr lang="en-US" dirty="0" smtClean="0"/>
              <a:t> compare(</a:t>
            </a:r>
            <a:r>
              <a:rPr lang="en-US" dirty="0" err="1" smtClean="0"/>
              <a:t>int</a:t>
            </a:r>
            <a:r>
              <a:rPr lang="en-US" dirty="0" smtClean="0"/>
              <a:t> start_1, </a:t>
            </a:r>
            <a:r>
              <a:rPr lang="en-US" dirty="0" err="1" smtClean="0"/>
              <a:t>int</a:t>
            </a:r>
            <a:r>
              <a:rPr lang="en-US" dirty="0" smtClean="0"/>
              <a:t> length_1, string s_2, </a:t>
            </a:r>
            <a:r>
              <a:rPr lang="en-US" dirty="0" err="1" smtClean="0"/>
              <a:t>int</a:t>
            </a:r>
            <a:r>
              <a:rPr lang="en-US" smtClean="0"/>
              <a:t> </a:t>
            </a:r>
            <a:r>
              <a:rPr lang="en-US" smtClean="0"/>
              <a:t>start_2,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smtClean="0"/>
              <a:t>length_2)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string s1, s2;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x = s1.compare(0, 2, s2, 2, 2);</a:t>
            </a:r>
          </a:p>
          <a:p>
            <a:endParaRPr lang="en-US" dirty="0" smtClean="0"/>
          </a:p>
          <a:p>
            <a:r>
              <a:rPr lang="en-US" dirty="0" smtClean="0"/>
              <a:t>s1.swap(s2)</a:t>
            </a:r>
          </a:p>
          <a:p>
            <a:r>
              <a:rPr lang="en-US" dirty="0" smtClean="0"/>
              <a:t>Exchanges the content of string s1 and s2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[1] Object Oriented Programming with C++ (3</a:t>
            </a:r>
            <a:r>
              <a:rPr lang="en-US" baseline="30000" dirty="0" smtClean="0"/>
              <a:t>rd</a:t>
            </a:r>
            <a:r>
              <a:rPr lang="en-US" dirty="0" smtClean="0"/>
              <a:t> Edition) E </a:t>
            </a:r>
            <a:r>
              <a:rPr lang="en-US" dirty="0" err="1" smtClean="0"/>
              <a:t>Balagurusamy</a:t>
            </a:r>
            <a:endParaRPr lang="en-US" dirty="0" smtClean="0"/>
          </a:p>
          <a:p>
            <a:pPr lvl="1"/>
            <a:r>
              <a:rPr lang="en-US" dirty="0" smtClean="0"/>
              <a:t>Chapter 15 (Full)</a:t>
            </a:r>
          </a:p>
          <a:p>
            <a:r>
              <a:rPr lang="en-US" dirty="0" smtClean="0"/>
              <a:t>[2]  Teach Yourself C++ (3</a:t>
            </a:r>
            <a:r>
              <a:rPr lang="en-US" baseline="30000" dirty="0" smtClean="0"/>
              <a:t>rd</a:t>
            </a:r>
            <a:r>
              <a:rPr lang="en-US" dirty="0" smtClean="0"/>
              <a:t> Edition) H </a:t>
            </a:r>
            <a:r>
              <a:rPr lang="en-US" dirty="0" err="1" smtClean="0"/>
              <a:t>Schildt</a:t>
            </a:r>
            <a:endParaRPr lang="en-US" dirty="0" smtClean="0"/>
          </a:p>
          <a:p>
            <a:pPr lvl="1"/>
            <a:r>
              <a:rPr lang="en-US" dirty="0" smtClean="0"/>
              <a:t>Examples only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b="1" dirty="0" smtClean="0"/>
              <a:t>Study the examples and exercise from both books carefully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string is a sequence of character.</a:t>
            </a:r>
          </a:p>
          <a:p>
            <a:endParaRPr lang="en-US" dirty="0" smtClean="0"/>
          </a:p>
          <a:p>
            <a:r>
              <a:rPr lang="en-US" dirty="0" smtClean="0"/>
              <a:t>We have used null terminated &lt;char&gt; arrays (C-strings or C-style strings) to store and manipulate strings.</a:t>
            </a:r>
          </a:p>
          <a:p>
            <a:endParaRPr lang="en-US" dirty="0" smtClean="0"/>
          </a:p>
          <a:p>
            <a:r>
              <a:rPr lang="en-US" dirty="0" smtClean="0"/>
              <a:t>ANSI C++ provides a class called </a:t>
            </a:r>
            <a:r>
              <a:rPr lang="en-US" b="1" dirty="0" smtClean="0"/>
              <a:t>string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We must include &lt;string&gt; in our program.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Available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Creating string objects.</a:t>
            </a:r>
          </a:p>
          <a:p>
            <a:r>
              <a:rPr lang="en-US" dirty="0" smtClean="0"/>
              <a:t>Reading string objects from keyboard.</a:t>
            </a:r>
          </a:p>
          <a:p>
            <a:r>
              <a:rPr lang="en-US" dirty="0" smtClean="0"/>
              <a:t>Displaying string objects to the screen.</a:t>
            </a:r>
          </a:p>
          <a:p>
            <a:r>
              <a:rPr lang="en-US" dirty="0" smtClean="0"/>
              <a:t>Finding a substring from a string.</a:t>
            </a:r>
          </a:p>
          <a:p>
            <a:r>
              <a:rPr lang="en-US" dirty="0" smtClean="0"/>
              <a:t>Modifying string objects.</a:t>
            </a:r>
          </a:p>
          <a:p>
            <a:r>
              <a:rPr lang="en-US" dirty="0" smtClean="0"/>
              <a:t>Adding string objects.</a:t>
            </a:r>
          </a:p>
          <a:p>
            <a:r>
              <a:rPr lang="en-US" dirty="0" smtClean="0"/>
              <a:t>Accessing characters in a string.</a:t>
            </a:r>
          </a:p>
          <a:p>
            <a:r>
              <a:rPr lang="en-US" dirty="0" smtClean="0"/>
              <a:t>Obtaining the size of string.</a:t>
            </a:r>
          </a:p>
          <a:p>
            <a:r>
              <a:rPr lang="en-US" dirty="0" smtClean="0"/>
              <a:t>And many more.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Commonly Used String 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String();	</a:t>
            </a:r>
          </a:p>
          <a:p>
            <a:pPr lvl="1"/>
            <a:r>
              <a:rPr lang="en-US" dirty="0" smtClean="0"/>
              <a:t>// For creating an empty string.</a:t>
            </a:r>
          </a:p>
          <a:p>
            <a:r>
              <a:rPr lang="en-US" dirty="0" smtClean="0"/>
              <a:t>String(const char *</a:t>
            </a:r>
            <a:r>
              <a:rPr lang="en-US" dirty="0" err="1" smtClean="0"/>
              <a:t>str</a:t>
            </a:r>
            <a:r>
              <a:rPr lang="en-US" dirty="0" smtClean="0"/>
              <a:t>);	</a:t>
            </a:r>
          </a:p>
          <a:p>
            <a:pPr lvl="1"/>
            <a:r>
              <a:rPr lang="en-US" dirty="0" smtClean="0"/>
              <a:t>// For creating a string object from a null-terminated string.</a:t>
            </a:r>
          </a:p>
          <a:p>
            <a:r>
              <a:rPr lang="en-US" dirty="0" smtClean="0"/>
              <a:t>String(const string &amp;</a:t>
            </a:r>
            <a:r>
              <a:rPr lang="en-US" dirty="0" err="1" smtClean="0"/>
              <a:t>str</a:t>
            </a:r>
            <a:r>
              <a:rPr lang="en-US" dirty="0" smtClean="0"/>
              <a:t>);	</a:t>
            </a:r>
          </a:p>
          <a:p>
            <a:pPr lvl="1"/>
            <a:r>
              <a:rPr lang="en-US" dirty="0" smtClean="0"/>
              <a:t>// For creating a string object from other string object.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String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string s1, s3;	</a:t>
            </a:r>
            <a:r>
              <a:rPr lang="en-US" sz="2200" dirty="0" smtClean="0"/>
              <a:t>// Using constructor with no arguments.</a:t>
            </a:r>
          </a:p>
          <a:p>
            <a:r>
              <a:rPr lang="en-US" dirty="0" smtClean="0"/>
              <a:t>string s2(“xyz”);	// Using one-argument constructor.</a:t>
            </a:r>
          </a:p>
          <a:p>
            <a:r>
              <a:rPr lang="en-US" dirty="0" smtClean="0"/>
              <a:t>s1 = s2;		// Assigning string objects</a:t>
            </a:r>
          </a:p>
          <a:p>
            <a:r>
              <a:rPr lang="en-US" dirty="0" smtClean="0"/>
              <a:t>s3 = “</a:t>
            </a:r>
            <a:r>
              <a:rPr lang="en-US" dirty="0" err="1" smtClean="0"/>
              <a:t>abc</a:t>
            </a:r>
            <a:r>
              <a:rPr lang="en-US" dirty="0" smtClean="0"/>
              <a:t>” + s2;	// Concatenating strings</a:t>
            </a:r>
          </a:p>
          <a:p>
            <a:endParaRPr lang="en-US" dirty="0" smtClean="0"/>
          </a:p>
          <a:p>
            <a:r>
              <a:rPr lang="en-US" dirty="0" err="1" smtClean="0"/>
              <a:t>cin</a:t>
            </a:r>
            <a:r>
              <a:rPr lang="en-US" dirty="0" smtClean="0"/>
              <a:t> &gt;&gt; s1;		</a:t>
            </a:r>
            <a:r>
              <a:rPr lang="en-US" sz="2200" dirty="0" smtClean="0"/>
              <a:t>// Reading from keyboard (one word)</a:t>
            </a:r>
            <a:endParaRPr lang="en-US" dirty="0" smtClean="0"/>
          </a:p>
          <a:p>
            <a:r>
              <a:rPr lang="en-US" dirty="0" err="1" smtClean="0"/>
              <a:t>cout</a:t>
            </a:r>
            <a:r>
              <a:rPr lang="en-US" dirty="0" smtClean="0"/>
              <a:t> &lt;&lt; s2;		// Display the content of s2</a:t>
            </a:r>
          </a:p>
          <a:p>
            <a:r>
              <a:rPr lang="en-US" dirty="0" err="1" smtClean="0"/>
              <a:t>getline</a:t>
            </a:r>
            <a:r>
              <a:rPr lang="en-US" dirty="0" smtClean="0"/>
              <a:t>(</a:t>
            </a:r>
            <a:r>
              <a:rPr lang="en-US" dirty="0" err="1" smtClean="0"/>
              <a:t>cin</a:t>
            </a:r>
            <a:r>
              <a:rPr lang="en-US" dirty="0" smtClean="0"/>
              <a:t>, s1)	</a:t>
            </a:r>
            <a:r>
              <a:rPr lang="en-US" sz="2200" dirty="0" smtClean="0"/>
              <a:t>// Reading from keyboard a line of text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s3 += s1;		// s3 = s3 + s1;</a:t>
            </a:r>
          </a:p>
          <a:p>
            <a:r>
              <a:rPr lang="en-US" dirty="0" smtClean="0"/>
              <a:t>s3 += “</a:t>
            </a:r>
            <a:r>
              <a:rPr lang="en-US" dirty="0" err="1" smtClean="0"/>
              <a:t>abc</a:t>
            </a:r>
            <a:r>
              <a:rPr lang="en-US" dirty="0" smtClean="0"/>
              <a:t>”;		// s3 = s3 + “</a:t>
            </a:r>
            <a:r>
              <a:rPr lang="en-US" dirty="0" err="1" smtClean="0"/>
              <a:t>abc</a:t>
            </a:r>
            <a:r>
              <a:rPr lang="en-US" dirty="0" smtClean="0"/>
              <a:t>”;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Manipulating String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string s1(“12345”);</a:t>
            </a:r>
          </a:p>
          <a:p>
            <a:r>
              <a:rPr lang="en-US" dirty="0" smtClean="0"/>
              <a:t>string s2(“</a:t>
            </a:r>
            <a:r>
              <a:rPr lang="en-US" dirty="0" err="1" smtClean="0"/>
              <a:t>abcde</a:t>
            </a:r>
            <a:r>
              <a:rPr lang="en-US" dirty="0" smtClean="0"/>
              <a:t>”);</a:t>
            </a:r>
          </a:p>
          <a:p>
            <a:endParaRPr lang="en-US" dirty="0" smtClean="0"/>
          </a:p>
          <a:p>
            <a:r>
              <a:rPr lang="en-US" dirty="0" smtClean="0"/>
              <a:t>s1.insert(4, s2);		// s1 = 1234abcde5</a:t>
            </a:r>
          </a:p>
          <a:p>
            <a:endParaRPr lang="en-US" dirty="0" smtClean="0"/>
          </a:p>
          <a:p>
            <a:r>
              <a:rPr lang="en-US" dirty="0" smtClean="0"/>
              <a:t>s1.erase(4, 5);		// s1 = 12345</a:t>
            </a:r>
          </a:p>
          <a:p>
            <a:endParaRPr lang="en-US" dirty="0" smtClean="0"/>
          </a:p>
          <a:p>
            <a:r>
              <a:rPr lang="en-US" dirty="0" smtClean="0"/>
              <a:t>s2.replace(1, 3, s1);	// s2 = a12345e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Manipulating String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insert()</a:t>
            </a:r>
          </a:p>
          <a:p>
            <a:endParaRPr lang="en-US" dirty="0" smtClean="0"/>
          </a:p>
          <a:p>
            <a:r>
              <a:rPr lang="en-US" dirty="0" smtClean="0"/>
              <a:t>erase()</a:t>
            </a:r>
          </a:p>
          <a:p>
            <a:endParaRPr lang="en-US" dirty="0" smtClean="0"/>
          </a:p>
          <a:p>
            <a:r>
              <a:rPr lang="en-US" dirty="0" smtClean="0"/>
              <a:t>replace()</a:t>
            </a:r>
          </a:p>
          <a:p>
            <a:endParaRPr lang="en-US" smtClean="0"/>
          </a:p>
          <a:p>
            <a:r>
              <a:rPr lang="en-US" smtClean="0"/>
              <a:t>append</a:t>
            </a:r>
            <a:r>
              <a:rPr lang="en-US" dirty="0" smtClean="0"/>
              <a:t>()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Operations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4419600"/>
            <a:ext cx="7467600" cy="2054352"/>
          </a:xfrm>
        </p:spPr>
        <p:txBody>
          <a:bodyPr>
            <a:normAutofit/>
          </a:bodyPr>
          <a:lstStyle/>
          <a:p>
            <a:r>
              <a:rPr lang="en-US" dirty="0" smtClean="0"/>
              <a:t>string s1(“ABC”); string s2(“XYZ”);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x = s1.</a:t>
            </a:r>
            <a:r>
              <a:rPr lang="en-US" b="1" dirty="0" smtClean="0"/>
              <a:t>compare</a:t>
            </a:r>
            <a:r>
              <a:rPr lang="en-US" dirty="0" smtClean="0"/>
              <a:t>(s2);</a:t>
            </a:r>
          </a:p>
          <a:p>
            <a:pPr lvl="1"/>
            <a:r>
              <a:rPr lang="en-US" dirty="0" smtClean="0"/>
              <a:t>x == 0 if s1 == s2</a:t>
            </a:r>
          </a:p>
          <a:p>
            <a:pPr lvl="1"/>
            <a:r>
              <a:rPr lang="en-US" dirty="0" smtClean="0"/>
              <a:t>x &gt; 0 if s1 &gt; s2</a:t>
            </a:r>
          </a:p>
          <a:p>
            <a:pPr lvl="1"/>
            <a:r>
              <a:rPr lang="en-US" dirty="0" smtClean="0"/>
              <a:t>x &lt; 0 if s1 &lt; s2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59512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Meaning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==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Equality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!=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Inequality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Less than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&lt;=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Less than or equal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Greater than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&gt;=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Greater than or equal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Characteristics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void display(string &amp;</a:t>
            </a:r>
            <a:r>
              <a:rPr lang="en-US" dirty="0" err="1" smtClean="0"/>
              <a:t>str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“Size = ” &lt;&lt; </a:t>
            </a:r>
            <a:r>
              <a:rPr lang="en-US" dirty="0" err="1" smtClean="0"/>
              <a:t>str.size</a:t>
            </a:r>
            <a:r>
              <a:rPr lang="en-US" dirty="0" smtClean="0"/>
              <a:t>()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“Length = ” &lt;&lt; </a:t>
            </a:r>
            <a:r>
              <a:rPr lang="en-US" dirty="0" err="1" smtClean="0"/>
              <a:t>str.length</a:t>
            </a:r>
            <a:r>
              <a:rPr lang="en-US" dirty="0" smtClean="0"/>
              <a:t>()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“Capacity = ” &lt;&lt; </a:t>
            </a:r>
            <a:r>
              <a:rPr lang="en-US" dirty="0" err="1" smtClean="0"/>
              <a:t>str.capacity</a:t>
            </a:r>
            <a:r>
              <a:rPr lang="en-US" dirty="0" smtClean="0"/>
              <a:t>()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“Max Size = ” &lt;&lt; </a:t>
            </a:r>
            <a:r>
              <a:rPr lang="en-US" dirty="0" err="1" smtClean="0"/>
              <a:t>str.max_size</a:t>
            </a:r>
            <a:r>
              <a:rPr lang="en-US" dirty="0" smtClean="0"/>
              <a:t>()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“Empty: ” &lt;&lt; (</a:t>
            </a:r>
            <a:r>
              <a:rPr lang="en-US" dirty="0" err="1" smtClean="0"/>
              <a:t>str.empty</a:t>
            </a:r>
            <a:r>
              <a:rPr lang="en-US" dirty="0" smtClean="0"/>
              <a:t>() ? “yes” : “no”)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91</TotalTime>
  <Words>480</Words>
  <Application>Microsoft Office PowerPoint</Application>
  <PresentationFormat>On-screen Show (4:3)</PresentationFormat>
  <Paragraphs>134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Oriel</vt:lpstr>
      <vt:lpstr>Manipulating Strings</vt:lpstr>
      <vt:lpstr>Introduction</vt:lpstr>
      <vt:lpstr>Available Operations</vt:lpstr>
      <vt:lpstr>Commonly Used String Constructors</vt:lpstr>
      <vt:lpstr>Creating String Objects</vt:lpstr>
      <vt:lpstr>Manipulating String Objects</vt:lpstr>
      <vt:lpstr>Manipulating String Objects</vt:lpstr>
      <vt:lpstr>Relational Operations</vt:lpstr>
      <vt:lpstr>String Characteristics</vt:lpstr>
      <vt:lpstr>String Characteristics</vt:lpstr>
      <vt:lpstr>Accessing Characters in Strings</vt:lpstr>
      <vt:lpstr>Comparing and Swapping</vt:lpstr>
      <vt:lpstr>Lecture Contents</vt:lpstr>
    </vt:vector>
  </TitlesOfParts>
  <Company>innomax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Manipulating Strings</dc:title>
  <dc:creator>innomax</dc:creator>
  <cp:lastModifiedBy>Faizul Bari</cp:lastModifiedBy>
  <cp:revision>45</cp:revision>
  <dcterms:created xsi:type="dcterms:W3CDTF">2008-10-25T13:44:11Z</dcterms:created>
  <dcterms:modified xsi:type="dcterms:W3CDTF">2009-06-20T14:58:52Z</dcterms:modified>
</cp:coreProperties>
</file>